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5165725" cy="7380288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99" d="100"/>
          <a:sy n="99" d="100"/>
        </p:scale>
        <p:origin x="3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258120" y="1726920"/>
            <a:ext cx="464832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258120" y="3962520"/>
            <a:ext cx="464832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258120" y="17269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640240" y="17269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258120" y="39625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2640240" y="39625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258120" y="1726920"/>
            <a:ext cx="149652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829880" y="1726920"/>
            <a:ext cx="149652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3401640" y="1726920"/>
            <a:ext cx="149652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258120" y="3962520"/>
            <a:ext cx="149652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1829880" y="3962520"/>
            <a:ext cx="149652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401640" y="3962520"/>
            <a:ext cx="149652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258120" y="1726920"/>
            <a:ext cx="4648320" cy="42796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258120" y="1726920"/>
            <a:ext cx="4648320" cy="4279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258120" y="1726920"/>
            <a:ext cx="2268360" cy="4279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2640240" y="1726920"/>
            <a:ext cx="2268360" cy="4279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8120" y="293760"/>
            <a:ext cx="4647960" cy="5713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258120" y="17269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640240" y="1726920"/>
            <a:ext cx="2268360" cy="4279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258120" y="39625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258120" y="1726920"/>
            <a:ext cx="2268360" cy="4279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2640240" y="17269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2640240" y="39625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258120" y="17269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2640240" y="1726920"/>
            <a:ext cx="226836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258120" y="3962520"/>
            <a:ext cx="4648320" cy="2041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8120" y="293760"/>
            <a:ext cx="4647960" cy="1232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en-GB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258120" y="1726920"/>
            <a:ext cx="4648320" cy="4279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0" y="2419920"/>
            <a:ext cx="5162760" cy="833760"/>
          </a:xfrm>
          <a:prstGeom prst="rect">
            <a:avLst/>
          </a:prstGeom>
          <a:solidFill>
            <a:srgbClr val="ADC1D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" name="CustomShape 2"/>
          <p:cNvSpPr/>
          <p:nvPr/>
        </p:nvSpPr>
        <p:spPr>
          <a:xfrm>
            <a:off x="328320" y="2192760"/>
            <a:ext cx="1252800" cy="1252440"/>
          </a:xfrm>
          <a:prstGeom prst="ellipse">
            <a:avLst/>
          </a:prstGeom>
          <a:solidFill>
            <a:srgbClr val="ADC1D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" name="CustomShape 3"/>
          <p:cNvSpPr/>
          <p:nvPr/>
        </p:nvSpPr>
        <p:spPr>
          <a:xfrm>
            <a:off x="404280" y="2264400"/>
            <a:ext cx="1099800" cy="1100160"/>
          </a:xfrm>
          <a:prstGeom prst="ellipse">
            <a:avLst/>
          </a:prstGeom>
          <a:noFill/>
          <a:ln w="2844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CustomShape 4"/>
          <p:cNvSpPr/>
          <p:nvPr/>
        </p:nvSpPr>
        <p:spPr>
          <a:xfrm rot="20545800">
            <a:off x="331920" y="2383920"/>
            <a:ext cx="1252440" cy="972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2000" b="1" strike="noStrike" spc="-1" dirty="0">
                <a:solidFill>
                  <a:srgbClr val="FFFFFF"/>
                </a:solidFill>
                <a:latin typeface="Comic Sans MS"/>
                <a:ea typeface="Comic Sans MS"/>
              </a:rPr>
              <a:t>Worth</a:t>
            </a:r>
            <a:endParaRPr lang="en-GB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2000" b="1" strike="noStrike" spc="-1" dirty="0">
                <a:solidFill>
                  <a:srgbClr val="FFFFFF"/>
                </a:solidFill>
                <a:latin typeface="Comic Sans MS"/>
                <a:ea typeface="Comic Sans MS"/>
              </a:rPr>
              <a:t>£10.00</a:t>
            </a:r>
            <a:endParaRPr lang="en-GB" sz="2000" b="0" strike="noStrike" spc="-1" dirty="0">
              <a:latin typeface="Arial"/>
            </a:endParaRPr>
          </a:p>
        </p:txBody>
      </p:sp>
      <p:sp>
        <p:nvSpPr>
          <p:cNvPr id="42" name="CustomShape 5"/>
          <p:cNvSpPr/>
          <p:nvPr/>
        </p:nvSpPr>
        <p:spPr>
          <a:xfrm>
            <a:off x="1743480" y="2520000"/>
            <a:ext cx="3151800" cy="81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1800" b="1" strike="noStrike" spc="-1" dirty="0">
                <a:solidFill>
                  <a:srgbClr val="FFFFFF"/>
                </a:solidFill>
                <a:latin typeface="Trebuchet MS"/>
                <a:ea typeface="Trebuchet MS"/>
              </a:rPr>
              <a:t>FREE SPA PACKAGE </a:t>
            </a:r>
            <a:endParaRPr lang="en-GB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400" b="1" strike="noStrike" spc="-1" dirty="0">
                <a:solidFill>
                  <a:srgbClr val="FFFFFF"/>
                </a:solidFill>
                <a:latin typeface="Trebuchet MS"/>
                <a:ea typeface="Trebuchet MS"/>
              </a:rPr>
              <a:t>September only</a:t>
            </a:r>
            <a:endParaRPr lang="en-GB" sz="1400" b="0" strike="noStrike" spc="-1" dirty="0">
              <a:latin typeface="Arial"/>
            </a:endParaRPr>
          </a:p>
        </p:txBody>
      </p:sp>
      <p:sp>
        <p:nvSpPr>
          <p:cNvPr id="43" name="CustomShape 6"/>
          <p:cNvSpPr/>
          <p:nvPr/>
        </p:nvSpPr>
        <p:spPr>
          <a:xfrm>
            <a:off x="0" y="6453360"/>
            <a:ext cx="5162760" cy="923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7"/>
          <p:cNvSpPr/>
          <p:nvPr/>
        </p:nvSpPr>
        <p:spPr>
          <a:xfrm>
            <a:off x="72000" y="6552000"/>
            <a:ext cx="4968360" cy="87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1300" b="1" strike="noStrike" spc="-1" dirty="0">
                <a:solidFill>
                  <a:srgbClr val="FFFFFF"/>
                </a:solidFill>
                <a:latin typeface="Calibri"/>
                <a:ea typeface="Calibri"/>
              </a:rPr>
              <a:t>PAWTIQUE, 21 </a:t>
            </a:r>
            <a:r>
              <a:rPr lang="en-GB" sz="1300" b="1" strike="noStrike" spc="-1" dirty="0" err="1">
                <a:solidFill>
                  <a:srgbClr val="FFFFFF"/>
                </a:solidFill>
                <a:latin typeface="Calibri"/>
                <a:ea typeface="Calibri"/>
              </a:rPr>
              <a:t>Compair</a:t>
            </a:r>
            <a:r>
              <a:rPr lang="en-GB" sz="1300" b="1" strike="noStrike" spc="-1" dirty="0">
                <a:solidFill>
                  <a:srgbClr val="FFFFFF"/>
                </a:solidFill>
                <a:latin typeface="Calibri"/>
                <a:ea typeface="Calibri"/>
              </a:rPr>
              <a:t> Crescent |</a:t>
            </a:r>
            <a:r>
              <a:rPr lang="en-GB" sz="13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 </a:t>
            </a:r>
            <a:r>
              <a:rPr lang="en-GB" sz="1300" b="1" strike="noStrike" spc="-1" dirty="0">
                <a:solidFill>
                  <a:srgbClr val="FFFFFF"/>
                </a:solidFill>
                <a:latin typeface="Calibri"/>
                <a:ea typeface="Calibri"/>
              </a:rPr>
              <a:t>Ipswich | Suffolk | IP2 0EH</a:t>
            </a:r>
            <a:r>
              <a:rPr lang="en-GB" sz="13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.</a:t>
            </a:r>
            <a:endParaRPr lang="en-GB" sz="13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GB" sz="13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Call us on </a:t>
            </a:r>
            <a:r>
              <a:rPr lang="en-GB" sz="1300" b="1" strike="noStrike" spc="-1" dirty="0">
                <a:solidFill>
                  <a:srgbClr val="FFFFFF"/>
                </a:solidFill>
                <a:latin typeface="Calibri"/>
                <a:ea typeface="Calibri"/>
              </a:rPr>
              <a:t>07789535800</a:t>
            </a:r>
            <a:r>
              <a:rPr lang="en-GB" sz="13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 to schedule an appointment. </a:t>
            </a:r>
            <a:r>
              <a:rPr lang="en-GB" sz="1300" spc="-1" dirty="0">
                <a:solidFill>
                  <a:srgbClr val="FFFFFF"/>
                </a:solidFill>
                <a:latin typeface="Calibri"/>
                <a:ea typeface="Calibri"/>
              </a:rPr>
              <a:t>For appointment booking please visit our website: </a:t>
            </a:r>
            <a:r>
              <a:rPr lang="en-GB" sz="1300" b="0" strike="noStrike" spc="-1" dirty="0" err="1">
                <a:solidFill>
                  <a:srgbClr val="FFFFFF"/>
                </a:solidFill>
                <a:latin typeface="Calibri"/>
                <a:ea typeface="Calibri"/>
              </a:rPr>
              <a:t>www.pawtique.co.uk</a:t>
            </a:r>
            <a:r>
              <a:rPr lang="en-GB" sz="1300" b="0" strike="noStrike" spc="-1" dirty="0">
                <a:solidFill>
                  <a:srgbClr val="FFFFFF"/>
                </a:solidFill>
                <a:latin typeface="Calibri"/>
                <a:ea typeface="Calibri"/>
              </a:rPr>
              <a:t>.</a:t>
            </a:r>
            <a:endParaRPr lang="en-GB" sz="1300" b="0" strike="noStrike" spc="-1" dirty="0">
              <a:latin typeface="Arial"/>
            </a:endParaRPr>
          </a:p>
        </p:txBody>
      </p:sp>
      <p:sp>
        <p:nvSpPr>
          <p:cNvPr id="45" name="CustomShape 8"/>
          <p:cNvSpPr/>
          <p:nvPr/>
        </p:nvSpPr>
        <p:spPr>
          <a:xfrm>
            <a:off x="0" y="10800"/>
            <a:ext cx="5162760" cy="7365960"/>
          </a:xfrm>
          <a:prstGeom prst="rect">
            <a:avLst/>
          </a:prstGeom>
          <a:noFill/>
          <a:ln w="381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9"/>
          <p:cNvSpPr/>
          <p:nvPr/>
        </p:nvSpPr>
        <p:spPr>
          <a:xfrm>
            <a:off x="720000" y="7106040"/>
            <a:ext cx="3583800" cy="81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7" name="Picture 46"/>
          <p:cNvPicPr/>
          <p:nvPr/>
        </p:nvPicPr>
        <p:blipFill>
          <a:blip r:embed="rId2"/>
          <a:stretch/>
        </p:blipFill>
        <p:spPr>
          <a:xfrm>
            <a:off x="1368000" y="0"/>
            <a:ext cx="2519280" cy="2519280"/>
          </a:xfrm>
          <a:prstGeom prst="rect">
            <a:avLst/>
          </a:prstGeom>
          <a:ln>
            <a:noFill/>
          </a:ln>
        </p:spPr>
      </p:pic>
      <p:sp>
        <p:nvSpPr>
          <p:cNvPr id="48" name="CustomShape 10"/>
          <p:cNvSpPr/>
          <p:nvPr/>
        </p:nvSpPr>
        <p:spPr>
          <a:xfrm>
            <a:off x="360000" y="3655800"/>
            <a:ext cx="4679640" cy="81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1800" b="1" strike="noStrike" spc="-1" dirty="0">
                <a:solidFill>
                  <a:srgbClr val="000000"/>
                </a:solidFill>
                <a:latin typeface="Al Nile" pitchFamily="2" charset="-78"/>
                <a:ea typeface="Trebuchet MS"/>
                <a:cs typeface="Al Nile" pitchFamily="2" charset="-78"/>
              </a:rPr>
              <a:t>Book a full groom in September and get FREE SPA PACKAGE which incudes ultrasonic teeth cleaning, massage with coconut oil treatment, paw balm and bandana</a:t>
            </a:r>
            <a:endParaRPr lang="en-GB" sz="2000" b="1" strike="noStrike" spc="-1" dirty="0">
              <a:latin typeface="Al Nile" pitchFamily="2" charset="-78"/>
              <a:cs typeface="Al Nile" pitchFamily="2" charset="-78"/>
            </a:endParaRPr>
          </a:p>
        </p:txBody>
      </p:sp>
      <p:pic>
        <p:nvPicPr>
          <p:cNvPr id="49" name="Picture 48"/>
          <p:cNvPicPr/>
          <p:nvPr/>
        </p:nvPicPr>
        <p:blipFill>
          <a:blip r:embed="rId3">
            <a:lum bright="9000"/>
          </a:blip>
          <a:stretch/>
        </p:blipFill>
        <p:spPr>
          <a:xfrm>
            <a:off x="2134825" y="4928400"/>
            <a:ext cx="896073" cy="822060"/>
          </a:xfrm>
          <a:prstGeom prst="rect">
            <a:avLst/>
          </a:prstGeom>
          <a:solidFill>
            <a:srgbClr val="C00000"/>
          </a:solidFill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C6E8EDE-4F89-B9DB-010E-860654B8E177}"/>
              </a:ext>
            </a:extLst>
          </p:cNvPr>
          <p:cNvSpPr txBox="1"/>
          <p:nvPr/>
        </p:nvSpPr>
        <p:spPr>
          <a:xfrm>
            <a:off x="287820" y="5871077"/>
            <a:ext cx="4679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i="1" dirty="0"/>
              <a:t>To redeem this offer, please print this voucher and present it upon your visit.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89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Al Nile</vt:lpstr>
      <vt:lpstr>Arial</vt:lpstr>
      <vt:lpstr>Calibri</vt:lpstr>
      <vt:lpstr>Comic Sans MS</vt:lpstr>
      <vt:lpstr>Symbol</vt:lpstr>
      <vt:lpstr>Trebuchet MS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Szilvia Peka</cp:lastModifiedBy>
  <cp:revision>27</cp:revision>
  <dcterms:modified xsi:type="dcterms:W3CDTF">2025-09-14T09:01:38Z</dcterms:modified>
  <dc:language>en-GB</dc:language>
</cp:coreProperties>
</file>